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6858000" cy="9906000" type="A4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6b5f28ce-c2b4-48c4-985e-5b7425518238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33"/>
  </p:normalViewPr>
  <p:slideViewPr>
    <p:cSldViewPr snapToGrid="0" showGuides="1">
      <p:cViewPr>
        <p:scale>
          <a:sx n="84" d="100"/>
          <a:sy n="84" d="100"/>
        </p:scale>
        <p:origin x="3144" y="56"/>
      </p:cViewPr>
      <p:guideLst>
        <p:guide orient="horz" pos="3120"/>
        <p:guide pos="21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27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AD4D-6BBF-49E7-B870-6EED174E28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A935-C032-415D-8D00-C379C3F78C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AD4D-6BBF-49E7-B870-6EED174E28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A935-C032-415D-8D00-C379C3F78C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AD4D-6BBF-49E7-B870-6EED174E28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A935-C032-415D-8D00-C379C3F78C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AD4D-6BBF-49E7-B870-6EED174E28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A935-C032-415D-8D00-C379C3F78C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AD4D-6BBF-49E7-B870-6EED174E28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A935-C032-415D-8D00-C379C3F78C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AD4D-6BBF-49E7-B870-6EED174E28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A935-C032-415D-8D00-C379C3F78C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AD4D-6BBF-49E7-B870-6EED174E28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A935-C032-415D-8D00-C379C3F78C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AD4D-6BBF-49E7-B870-6EED174E28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A935-C032-415D-8D00-C379C3F78C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AD4D-6BBF-49E7-B870-6EED174E28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A935-C032-415D-8D00-C379C3F78C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AD4D-6BBF-49E7-B870-6EED174E28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A935-C032-415D-8D00-C379C3F78C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AD4D-6BBF-49E7-B870-6EED174E28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A935-C032-415D-8D00-C379C3F78C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7AD4D-6BBF-49E7-B870-6EED174E28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FA935-C032-415D-8D00-C379C3F78C6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image" Target="../media/image1.jpeg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8" Type="http://schemas.openxmlformats.org/officeDocument/2006/relationships/slideLayout" Target="../slideLayouts/slideLayout1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2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520970" y="152630"/>
            <a:ext cx="1816100" cy="486698"/>
            <a:chOff x="2520970" y="433685"/>
            <a:chExt cx="1816100" cy="486698"/>
          </a:xfrm>
        </p:grpSpPr>
        <p:sp>
          <p:nvSpPr>
            <p:cNvPr id="6" name="文本框 5"/>
            <p:cNvSpPr txBox="1"/>
            <p:nvPr/>
          </p:nvSpPr>
          <p:spPr>
            <a:xfrm>
              <a:off x="3070861" y="433685"/>
              <a:ext cx="716280" cy="306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颜应昊</a:t>
              </a:r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520970" y="675273"/>
              <a:ext cx="1816100" cy="245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武汉大学</a:t>
              </a:r>
              <a:r>
                <a:rPr lang="en-US" altLang="zh-CN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 | </a:t>
              </a:r>
              <a:r>
                <a:rPr lang="zh-CN" altLang="en-US" sz="1000">
                  <a:latin typeface="微软雅黑" panose="020B0503020204020204" pitchFamily="34" charset="-122"/>
                  <a:ea typeface="微软雅黑" panose="020B0503020204020204" pitchFamily="34" charset="-122"/>
                </a:rPr>
                <a:t>计算机科学与技术</a:t>
              </a:r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1"/>
            </p:custDataLst>
          </p:nvPr>
        </p:nvGrpSpPr>
        <p:grpSpPr>
          <a:xfrm>
            <a:off x="297986" y="1175858"/>
            <a:ext cx="6136515" cy="1219849"/>
            <a:chOff x="331791" y="1976102"/>
            <a:chExt cx="6136515" cy="1219849"/>
          </a:xfrm>
        </p:grpSpPr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332538" y="1976102"/>
              <a:ext cx="741680" cy="260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b="1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教育经历</a:t>
              </a:r>
              <a:endParaRPr lang="zh-CN" altLang="en-US" sz="11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" name="直接连接符 9"/>
            <p:cNvCxnSpPr/>
            <p:nvPr>
              <p:custDataLst>
                <p:tags r:id="rId3"/>
              </p:custDataLst>
            </p:nvPr>
          </p:nvCxnSpPr>
          <p:spPr>
            <a:xfrm>
              <a:off x="415088" y="2205962"/>
              <a:ext cx="605321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>
              <p:custDataLst>
                <p:tags r:id="rId4"/>
              </p:custDataLst>
            </p:nvPr>
          </p:nvSpPr>
          <p:spPr>
            <a:xfrm>
              <a:off x="331791" y="2207256"/>
              <a:ext cx="6135767" cy="988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ts val="1400"/>
                </a:lnSpc>
                <a:buClrTx/>
                <a:buSzTx/>
                <a:buNone/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武汉大学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fontAlgn="auto">
                <a:lnSpc>
                  <a:spcPts val="1400"/>
                </a:lnSpc>
                <a:buClrTx/>
                <a:buSzTx/>
                <a:buNone/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计算机学院 | 计算机科学与技术 | 本科                                                                                2021.09-2025.06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fontAlgn="auto">
                <a:lnSpc>
                  <a:spcPts val="1400"/>
                </a:lnSpc>
                <a:buClrTx/>
                <a:buSzTx/>
                <a:buNone/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GPA： 3.51/4.00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fontAlgn="auto">
                <a:lnSpc>
                  <a:spcPts val="1400"/>
                </a:lnSpc>
                <a:buClrTx/>
                <a:buSzTx/>
                <a:buNone/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英语能力：CET-4、CET-6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fontAlgn="auto">
                <a:lnSpc>
                  <a:spcPts val="1400"/>
                </a:lnSpc>
                <a:buClrTx/>
                <a:buSzTx/>
                <a:buNone/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个人技能：掌握 Python、SQL、C++、C#，具备数据分析、产品研发与 AI 工具提效能力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>
            <p:custDataLst>
              <p:tags r:id="rId5"/>
            </p:custDataLst>
          </p:nvPr>
        </p:nvGrpSpPr>
        <p:grpSpPr>
          <a:xfrm rot="0">
            <a:off x="296545" y="420370"/>
            <a:ext cx="5774690" cy="1031807"/>
            <a:chOff x="331041" y="812105"/>
            <a:chExt cx="5774484" cy="1031709"/>
          </a:xfrm>
        </p:grpSpPr>
        <p:sp>
          <p:nvSpPr>
            <p:cNvPr id="43" name="文本框 42"/>
            <p:cNvSpPr txBox="1"/>
            <p:nvPr/>
          </p:nvSpPr>
          <p:spPr>
            <a:xfrm>
              <a:off x="332538" y="812105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b="1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基本信息</a:t>
              </a:r>
              <a:endParaRPr lang="en-US" altLang="zh-CN" sz="11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415088" y="1041965"/>
              <a:ext cx="569043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>
              <p:custDataLst>
                <p:tags r:id="rId6"/>
              </p:custDataLst>
            </p:nvPr>
          </p:nvSpPr>
          <p:spPr>
            <a:xfrm>
              <a:off x="331041" y="1045060"/>
              <a:ext cx="3603496" cy="7987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indent="0" fontAlgn="auto">
                <a:lnSpc>
                  <a:spcPts val="1300"/>
                </a:lnSpc>
              </a:pPr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性别：男   </a:t>
              </a:r>
              <a:r>
                <a:rPr lang="en-US" altLang="zh-CN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         </a:t>
              </a:r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年龄：</a:t>
              </a:r>
              <a:r>
                <a:rPr lang="en-US" altLang="zh-CN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22</a:t>
              </a:r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岁  </a:t>
              </a:r>
              <a:r>
                <a:rPr lang="en-US" altLang="zh-CN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indent="0" fontAlgn="auto">
                <a:lnSpc>
                  <a:spcPts val="1300"/>
                </a:lnSpc>
              </a:pPr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民族：汉族   </a:t>
              </a:r>
              <a:r>
                <a:rPr lang="en-US" altLang="zh-CN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      </a:t>
              </a:r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政治面貌：中共党员</a:t>
              </a:r>
              <a:endPara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indent="0" fontAlgn="auto">
                <a:lnSpc>
                  <a:spcPts val="1300"/>
                </a:lnSpc>
              </a:pPr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电话</a:t>
              </a:r>
              <a:r>
                <a:rPr lang="en-US" altLang="zh-CN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微信：</a:t>
              </a:r>
              <a:r>
                <a:rPr lang="en-US" altLang="zh-CN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15072513408	               </a:t>
              </a:r>
              <a:r>
                <a:rPr lang="zh-CN" altLang="en-US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邮箱：</a:t>
              </a:r>
              <a:r>
                <a:rPr lang="en-US" altLang="zh-CN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2537992436@qq.com</a:t>
              </a:r>
              <a:endPara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90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 descr="Image_921765316522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7525" y="152400"/>
            <a:ext cx="835660" cy="1243965"/>
          </a:xfrm>
          <a:prstGeom prst="rect">
            <a:avLst/>
          </a:prstGeom>
        </p:spPr>
      </p:pic>
      <p:grpSp>
        <p:nvGrpSpPr>
          <p:cNvPr id="13" name="组合 12"/>
          <p:cNvGrpSpPr/>
          <p:nvPr>
            <p:custDataLst>
              <p:tags r:id="rId8"/>
            </p:custDataLst>
          </p:nvPr>
        </p:nvGrpSpPr>
        <p:grpSpPr>
          <a:xfrm rot="0">
            <a:off x="289560" y="2359025"/>
            <a:ext cx="6179185" cy="2802890"/>
            <a:chOff x="324280" y="3610564"/>
            <a:chExt cx="6179187" cy="2802890"/>
          </a:xfrm>
        </p:grpSpPr>
        <p:sp>
          <p:nvSpPr>
            <p:cNvPr id="14" name="文本框 13"/>
            <p:cNvSpPr txBox="1"/>
            <p:nvPr>
              <p:custDataLst>
                <p:tags r:id="rId9"/>
              </p:custDataLst>
            </p:nvPr>
          </p:nvSpPr>
          <p:spPr>
            <a:xfrm>
              <a:off x="332538" y="3610564"/>
              <a:ext cx="741680" cy="260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1100" b="1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自我评价</a:t>
              </a:r>
              <a:endParaRPr lang="zh-CN" altLang="en-US" sz="11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" name="直接连接符 14"/>
            <p:cNvCxnSpPr/>
            <p:nvPr>
              <p:custDataLst>
                <p:tags r:id="rId10"/>
              </p:custDataLst>
            </p:nvPr>
          </p:nvCxnSpPr>
          <p:spPr>
            <a:xfrm>
              <a:off x="415088" y="3840424"/>
              <a:ext cx="605321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>
              <p:custDataLst>
                <p:tags r:id="rId11"/>
              </p:custDataLst>
            </p:nvPr>
          </p:nvSpPr>
          <p:spPr>
            <a:xfrm>
              <a:off x="324280" y="3840434"/>
              <a:ext cx="6179187" cy="257302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、具备扎实研发背景与跨团队协作经验：毕业于武汉大学计算机专业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喜欢尝试与探索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AI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大模型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在校期间曾主导并参与多个项目从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0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到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的产品设计与研发过程，同时与设计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研发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测试多个团队深度协作，快速推进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“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校园购物电商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”、“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宿舍管理系统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” 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等多个项目完成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；</a:t>
              </a:r>
              <a:endParaRPr lang="zh-CN" altLang="en-US" sz="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擅长从实际场景中挖掘需求、拆解问题并推动解决，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拥有成熟品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ROI 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优化与新品从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0 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到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1 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冷启动全周期操盘能力，可独立完成策略迭代、数据复盘与创意产出；熟练运用</a:t>
              </a:r>
              <a:r>
                <a:rPr lang="en-US" altLang="zh-CN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AI </a:t>
              </a:r>
              <a:r>
                <a:rPr lang="zh-CN" altLang="en-US" sz="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工具提效，强目标感与执行力，结果导向，能快速适配市场变化完成业务目标。</a:t>
              </a:r>
              <a:endParaRPr lang="zh-CN" altLang="en-US" sz="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12"/>
            </p:custDataLst>
          </p:nvPr>
        </p:nvGrpSpPr>
        <p:grpSpPr>
          <a:xfrm rot="0">
            <a:off x="289560" y="6354445"/>
            <a:ext cx="6135769" cy="3473450"/>
            <a:chOff x="332535" y="3610564"/>
            <a:chExt cx="6135771" cy="3473450"/>
          </a:xfrm>
        </p:grpSpPr>
        <p:sp>
          <p:nvSpPr>
            <p:cNvPr id="22" name="文本框 21"/>
            <p:cNvSpPr txBox="1"/>
            <p:nvPr>
              <p:custDataLst>
                <p:tags r:id="rId13"/>
              </p:custDataLst>
            </p:nvPr>
          </p:nvSpPr>
          <p:spPr>
            <a:xfrm>
              <a:off x="332538" y="3610564"/>
              <a:ext cx="741680" cy="260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1100" b="1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</a:t>
              </a:r>
              <a:r>
                <a:rPr lang="zh-CN" altLang="en-US" sz="1100" b="1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经历</a:t>
              </a:r>
              <a:endParaRPr lang="zh-CN" altLang="en-US" sz="11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3" name="直接连接符 22"/>
            <p:cNvCxnSpPr/>
            <p:nvPr>
              <p:custDataLst>
                <p:tags r:id="rId14"/>
              </p:custDataLst>
            </p:nvPr>
          </p:nvCxnSpPr>
          <p:spPr>
            <a:xfrm>
              <a:off x="415088" y="3840424"/>
              <a:ext cx="605321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/>
            <p:cNvSpPr txBox="1"/>
            <p:nvPr>
              <p:custDataLst>
                <p:tags r:id="rId15"/>
              </p:custDataLst>
            </p:nvPr>
          </p:nvSpPr>
          <p:spPr>
            <a:xfrm>
              <a:off x="332535" y="3840434"/>
              <a:ext cx="6053457" cy="32435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en-US" altLang="zh-CN" sz="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1. </a:t>
              </a:r>
              <a:r>
                <a:rPr lang="zh-CN" altLang="en-US" sz="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校园购物电商</a:t>
              </a:r>
              <a:r>
                <a:rPr lang="en-US" altLang="zh-CN" sz="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     </a:t>
              </a:r>
              <a:r>
                <a:rPr lang="zh-CN" altLang="en-US" sz="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负责人</a:t>
              </a:r>
              <a:endPara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171450" indent="-171450" fontAlgn="auto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产品定位：针对校内师生购物需求分散、校外配送时效差的问题，通过学生用户的一系列问卷调查与竞品分析，将产品定位为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“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校园即时零售平台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”，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重点覆盖与满足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“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商品丰富度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”、“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配送时效性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”、“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价格合理性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”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三大核心诉求，从而明确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端用户侧、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B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端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商家侧、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后台管理系统三大模块的产品需求</a:t>
              </a:r>
              <a:r>
                <a:rPr 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；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​</a:t>
              </a:r>
              <a:endParaRPr lang="en-US" altLang="zh-CN" sz="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en-US" altLang="zh-CN" sz="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2. </a:t>
              </a:r>
              <a:r>
                <a:rPr lang="zh-CN" altLang="en-US" sz="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宿舍管理系统</a:t>
              </a:r>
              <a:r>
                <a:rPr lang="en-US" altLang="zh-CN" sz="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   </a:t>
              </a:r>
              <a:r>
                <a:rPr lang="zh-CN" altLang="en-US" sz="8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负责人</a:t>
              </a:r>
              <a:endPara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171450" indent="-171450" fontAlgn="auto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产品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定位：针对校园宿舍管理中信息更新不及时、报修流程繁琐、电费充值困难等问题，搭建宿舍管理系统，提供宿舍基础信息、报修服务等功能，为师生提供便捷的线上服务，为管理人员提供高效的管理工具产品定位：通过用户访谈，将产品定位为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“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校园智慧宿舍一站式管理平台”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重点解决用户的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“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信息查询便捷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”“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报修处理效率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”“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便捷充值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”</a:t>
              </a: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等核心痛点与需求，功能拆解为用户端、宿管端、后台管理系统三大核心模块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；​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51" name="组合 50"/>
          <p:cNvGrpSpPr/>
          <p:nvPr>
            <p:custDataLst>
              <p:tags r:id="rId16"/>
            </p:custDataLst>
          </p:nvPr>
        </p:nvGrpSpPr>
        <p:grpSpPr>
          <a:xfrm rot="0">
            <a:off x="297815" y="8272145"/>
            <a:ext cx="6170930" cy="1987550"/>
            <a:chOff x="332535" y="3610564"/>
            <a:chExt cx="6170932" cy="1987550"/>
          </a:xfrm>
        </p:grpSpPr>
        <p:sp>
          <p:nvSpPr>
            <p:cNvPr id="52" name="文本框 51"/>
            <p:cNvSpPr txBox="1"/>
            <p:nvPr>
              <p:custDataLst>
                <p:tags r:id="rId17"/>
              </p:custDataLst>
            </p:nvPr>
          </p:nvSpPr>
          <p:spPr>
            <a:xfrm>
              <a:off x="332538" y="3610564"/>
              <a:ext cx="741680" cy="260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1100" b="1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校园</a:t>
              </a:r>
              <a:r>
                <a:rPr lang="zh-CN" altLang="en-US" sz="1100" b="1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经历</a:t>
              </a:r>
              <a:endParaRPr lang="zh-CN" altLang="en-US" sz="11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3" name="直接连接符 52"/>
            <p:cNvCxnSpPr/>
            <p:nvPr>
              <p:custDataLst>
                <p:tags r:id="rId18"/>
              </p:custDataLst>
            </p:nvPr>
          </p:nvCxnSpPr>
          <p:spPr>
            <a:xfrm>
              <a:off x="415088" y="3840424"/>
              <a:ext cx="605321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/>
            <p:cNvSpPr txBox="1"/>
            <p:nvPr>
              <p:custDataLst>
                <p:tags r:id="rId19"/>
              </p:custDataLst>
            </p:nvPr>
          </p:nvSpPr>
          <p:spPr>
            <a:xfrm>
              <a:off x="332535" y="3840434"/>
              <a:ext cx="6170932" cy="17576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en-US" altLang="zh-CN" sz="9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1. </a:t>
              </a:r>
              <a:r>
                <a:rPr lang="zh-CN" altLang="en-US" sz="9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武汉大学计算机学院团委青年发展与社团指导中心</a:t>
              </a:r>
              <a:r>
                <a:rPr lang="en-US" altLang="zh-CN" sz="9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       </a:t>
              </a:r>
              <a:r>
                <a:rPr lang="zh-CN" altLang="en-US" sz="9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部长</a:t>
              </a:r>
              <a:endParaRPr lang="zh-CN" altLang="en-US" sz="9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171450" indent="-171450" algn="l" fontAlgn="auto">
                <a:lnSpc>
                  <a:spcPts val="1400"/>
                </a:lnSpc>
                <a:buClrTx/>
                <a:buSzTx/>
                <a:buFont typeface="Arial" panose="020B0604020202020204" pitchFamily="34" charset="0"/>
                <a:buChar char="•"/>
              </a:pP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统筹院级体育类社团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管理，以及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体育类赛事全流程运营，通过线上线下裂变推广，实现赛事报名人数同比增长 80%，大幅提升活动覆盖面与影响力。</a:t>
              </a:r>
              <a:endParaRPr lang="zh-CN" altLang="en-US" sz="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en-US" altLang="zh-CN" sz="9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2. </a:t>
              </a:r>
              <a:r>
                <a:rPr lang="zh-CN" altLang="en-US" sz="9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武汉大学桥牌协会</a:t>
              </a:r>
              <a:r>
                <a:rPr lang="en-US" altLang="zh-CN" sz="9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   </a:t>
              </a:r>
              <a:r>
                <a:rPr lang="zh-CN" altLang="en-US" sz="9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部长</a:t>
              </a:r>
              <a:endParaRPr lang="zh-CN" altLang="en-US" sz="9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171450" indent="-171450" fontAlgn="auto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内容运营：独立运营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B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站桥牌教学账号，输出系列教学内容，视频累计播放量破万，粉丝量破千</a:t>
              </a:r>
              <a:endParaRPr lang="zh-CN" altLang="en-US" sz="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171450" indent="-171450" fontAlgn="auto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用户增长：策划线下体验、新生教学等招新活动，新生入会人数同比增长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30%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，新生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7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日留存率达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60%</a:t>
              </a:r>
              <a:endParaRPr lang="en-US" altLang="zh-CN" sz="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171450" indent="-171450" fontAlgn="auto">
                <a:lnSpc>
                  <a:spcPts val="1400"/>
                </a:lnSpc>
                <a:buFont typeface="Arial" panose="020B0604020202020204" pitchFamily="34" charset="0"/>
                <a:buChar char="•"/>
              </a:pP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社群运营：搭建会员活跃体系，推出榜单激励活动，核心社群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DAU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近百人，持续提升用户粘性</a:t>
              </a:r>
              <a:endParaRPr lang="zh-CN" altLang="en-US" sz="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20"/>
            </p:custDataLst>
          </p:nvPr>
        </p:nvGrpSpPr>
        <p:grpSpPr>
          <a:xfrm rot="0">
            <a:off x="296545" y="4775200"/>
            <a:ext cx="6170930" cy="1987550"/>
            <a:chOff x="332535" y="3610564"/>
            <a:chExt cx="6170932" cy="1987550"/>
          </a:xfrm>
        </p:grpSpPr>
        <p:sp>
          <p:nvSpPr>
            <p:cNvPr id="19" name="文本框 18"/>
            <p:cNvSpPr txBox="1"/>
            <p:nvPr>
              <p:custDataLst>
                <p:tags r:id="rId21"/>
              </p:custDataLst>
            </p:nvPr>
          </p:nvSpPr>
          <p:spPr>
            <a:xfrm>
              <a:off x="332538" y="3610564"/>
              <a:ext cx="741680" cy="260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1100" b="1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工作经历</a:t>
              </a:r>
              <a:endParaRPr lang="zh-CN" altLang="en-US" sz="11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" name="直接连接符 24"/>
            <p:cNvCxnSpPr/>
            <p:nvPr>
              <p:custDataLst>
                <p:tags r:id="rId22"/>
              </p:custDataLst>
            </p:nvPr>
          </p:nvCxnSpPr>
          <p:spPr>
            <a:xfrm>
              <a:off x="415088" y="3840424"/>
              <a:ext cx="605321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>
              <p:custDataLst>
                <p:tags r:id="rId23"/>
              </p:custDataLst>
            </p:nvPr>
          </p:nvSpPr>
          <p:spPr>
            <a:xfrm>
              <a:off x="332535" y="3840434"/>
              <a:ext cx="6170932" cy="17576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zh-CN" altLang="en-US" sz="9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北京数驱互动科技有限公司</a:t>
              </a:r>
              <a:r>
                <a:rPr lang="en-US" altLang="zh-CN" sz="9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                              </a:t>
              </a:r>
              <a:r>
                <a:rPr lang="zh-CN" altLang="en-US" sz="9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海外增长运营</a:t>
              </a:r>
              <a:r>
                <a:rPr lang="en-US" altLang="zh-CN" sz="900" b="1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                                             2025.11——2026.1</a:t>
              </a:r>
              <a:endParaRPr lang="zh-CN" altLang="en-US" sz="9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、核心品类盈利操盘：负责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Puzzle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类休闲游戏海外全渠道买量，覆盖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FB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Google Ads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TikTok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Applovin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等主流平台，实现核心产品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DAU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破百万，单产品日均广告消耗超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4000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美元，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Day60 ROAS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稳定达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1.0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，保障产品长期可持续盈利。</a:t>
              </a:r>
              <a:endParaRPr lang="zh-CN" altLang="en-US" sz="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、投放全流程优化：全链路管理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 +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广告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Campaign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、数百条素材，依托自研工具与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AI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手段搭建自动化数据监控体系，实时迭代出价、人群、预算策略，持续提升投放转化效率。</a:t>
              </a:r>
              <a:endParaRPr lang="zh-CN" altLang="en-US" sz="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、素材创意与竞品洞察：跟踪海外市场热点、爆款素材与竞品打法，深度拆解创意逻辑与用户需求，每周稳定输出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3-4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条高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IPM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广告母版，为投放效果提供持续创意支撑。</a:t>
              </a:r>
              <a:endParaRPr lang="zh-CN" altLang="en-US" sz="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24"/>
            </p:custDataLst>
          </p:nvPr>
        </p:nvGrpSpPr>
        <p:grpSpPr>
          <a:xfrm rot="0">
            <a:off x="289560" y="3526155"/>
            <a:ext cx="6170930" cy="1987550"/>
            <a:chOff x="332535" y="3610564"/>
            <a:chExt cx="6170932" cy="1987550"/>
          </a:xfrm>
        </p:grpSpPr>
        <p:sp>
          <p:nvSpPr>
            <p:cNvPr id="4" name="文本框 3"/>
            <p:cNvSpPr txBox="1"/>
            <p:nvPr>
              <p:custDataLst>
                <p:tags r:id="rId25"/>
              </p:custDataLst>
            </p:nvPr>
          </p:nvSpPr>
          <p:spPr>
            <a:xfrm>
              <a:off x="332538" y="3610564"/>
              <a:ext cx="741680" cy="260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1100" b="1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游戏经历</a:t>
              </a:r>
              <a:endParaRPr lang="zh-CN" altLang="en-US" sz="11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>
              <p:custDataLst>
                <p:tags r:id="rId26"/>
              </p:custDataLst>
            </p:nvPr>
          </p:nvCxnSpPr>
          <p:spPr>
            <a:xfrm>
              <a:off x="415088" y="3840424"/>
              <a:ext cx="605321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>
              <p:custDataLst>
                <p:tags r:id="rId27"/>
              </p:custDataLst>
            </p:nvPr>
          </p:nvSpPr>
          <p:spPr>
            <a:xfrm>
              <a:off x="332535" y="3840434"/>
              <a:ext cx="6170932" cy="17576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、对国内外主流游戏有充分了解，涉猎广泛，如英雄联盟、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cs2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、和平精英、炉石传说、文明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、古墓丽影系列、黑神话悟空、森林、地平线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5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、双人成行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等等</a:t>
              </a:r>
              <a:endParaRPr lang="zh-CN" altLang="en-US" sz="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、游戏拆解案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【腾讯文档】《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Counter-Strike 2》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游戏拆解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https://docs.qq.com/doc/DY2FNUWtrd1d0b2Jy</a:t>
              </a:r>
              <a:endParaRPr lang="en-US" altLang="zh-CN" sz="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、游戏策划案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【腾讯文档】太平洋前线_游戏策划案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 https://docs.qq.com/doc/DY1R2TmpkSnN3a2NQ</a:t>
              </a:r>
              <a:endParaRPr lang="en-US" altLang="zh-CN" sz="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indent="0" fontAlgn="auto">
                <a:lnSpc>
                  <a:spcPts val="14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、目前正主动探索 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Vibe Coding </a:t>
              </a:r>
              <a:r>
                <a:rPr lang="zh-CN" altLang="en-US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相关实践，独立编写简单游戏 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Dem</a:t>
              </a:r>
              <a:r>
                <a:rPr lang="en-US" altLang="zh-CN" sz="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o</a:t>
              </a:r>
              <a:endParaRPr lang="en-US" altLang="zh-CN" sz="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2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3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4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5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6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7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8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9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10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11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12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13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14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15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16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17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18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19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20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21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22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23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24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25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26.xml><?xml version="1.0" encoding="utf-8"?>
<p:tagLst xmlns:p="http://schemas.openxmlformats.org/presentationml/2006/main">
  <p:tag name="KSO_WM_DIAGRAM_VIRTUALLY_FRAME" val="{&quot;height&quot;:813.15,&quot;left&quot;:11.15000089127543,&quot;top&quot;:50.300000000000004,&quot;width&quot;:610.8499991087245}"/>
</p:tagLst>
</file>

<file path=ppt/tags/tag27.xml><?xml version="1.0" encoding="utf-8"?>
<p:tagLst xmlns:p="http://schemas.openxmlformats.org/presentationml/2006/main">
  <p:tag name="commondata" val="eyJoZGlkIjoiMWY4OTBkNGFhODgwMDhlOGE1ZjJiNzcyZGY3NDBhOTc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1964</Words>
  <Application>WPS 演示</Application>
  <PresentationFormat>A4 纸张(210x297 毫米)</PresentationFormat>
  <Paragraphs>54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微软雅黑</vt:lpstr>
      <vt:lpstr>Arial Unicode MS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岳 子豪</dc:creator>
  <cp:lastModifiedBy>WPS_1220528823</cp:lastModifiedBy>
  <cp:revision>122</cp:revision>
  <dcterms:created xsi:type="dcterms:W3CDTF">2025-08-13T10:56:00Z</dcterms:created>
  <dcterms:modified xsi:type="dcterms:W3CDTF">2026-05-12T13:41:51Z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58B7A6D1238E4C718786A10B54199EF3_13</vt:lpwstr>
  </property>
  <property fmtid="{D5CDD505-2E9C-101B-9397-08002B2CF9AE}" pid="3" name="KSOProductBuildVer">
    <vt:lpwstr>2052-12.1.0.25865</vt:lpwstr>
  </property>
</Properties>
</file>